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72" r:id="rId29"/>
    <p:sldId id="383" r:id="rId30"/>
    <p:sldId id="374" r:id="rId31"/>
    <p:sldId id="375" r:id="rId32"/>
    <p:sldId id="376" r:id="rId33"/>
    <p:sldId id="377" r:id="rId34"/>
    <p:sldId id="381" r:id="rId35"/>
    <p:sldId id="385" r:id="rId36"/>
    <p:sldId id="386" r:id="rId37"/>
    <p:sldId id="382" r:id="rId38"/>
    <p:sldId id="387" r:id="rId39"/>
    <p:sldId id="388" r:id="rId40"/>
    <p:sldId id="329" r:id="rId41"/>
    <p:sldId id="340" r:id="rId42"/>
    <p:sldId id="355" r:id="rId43"/>
    <p:sldId id="335"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 make slot </a:t>
            </a:r>
            <a:r>
              <a:rPr lang="en-US" baseline="0" dirty="0" err="1" smtClean="0"/>
              <a:t>bw</a:t>
            </a:r>
            <a:r>
              <a:rPr lang="en-US" baseline="0" dirty="0" smtClean="0"/>
              <a:t> diagram (use from tool)</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r>
              <a:rPr lang="en-US" dirty="0" smtClean="0"/>
              <a:t>Handle </a:t>
            </a:r>
            <a:r>
              <a:rPr lang="en-US" dirty="0" smtClean="0"/>
              <a:t>variable delay in networks</a:t>
            </a:r>
          </a:p>
          <a:p>
            <a:r>
              <a:rPr lang="en-US" dirty="0" smtClean="0"/>
              <a:t>Make </a:t>
            </a:r>
            <a:r>
              <a:rPr lang="en-US" dirty="0" smtClean="0"/>
              <a:t>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a:t>
            </a:r>
            <a:r>
              <a:rPr lang="en-US" baseline="0" dirty="0" smtClean="0"/>
              <a:t>time on the figure; really explain </a:t>
            </a:r>
            <a:r>
              <a:rPr lang="en-US" baseline="0" dirty="0" smtClean="0"/>
              <a:t>it</a:t>
            </a:r>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a:t>
            </a:r>
            <a:r>
              <a:rPr lang="en-US" sz="1400" dirty="0" smtClean="0"/>
              <a:t>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t>
            </a:r>
            <a:r>
              <a:rPr lang="en-US" sz="1200" dirty="0"/>
              <a:t>application (</a:t>
            </a:r>
            <a:r>
              <a:rPr lang="en-US" sz="1200" i="1" dirty="0"/>
              <a:t>required</a:t>
            </a:r>
            <a:r>
              <a:rPr lang="en-US" sz="1200" dirty="0" smtClean="0"/>
              <a:t>)</a:t>
            </a:r>
            <a:r>
              <a:rPr lang="en-US" sz="1200" dirty="0" smtClean="0"/>
              <a:t> </a:t>
            </a:r>
            <a:r>
              <a:rPr lang="en-US" sz="1200" dirty="0" smtClean="0"/>
              <a:t>data</a:t>
            </a:r>
            <a:r>
              <a:rPr lang="en-US" sz="1200" dirty="0"/>
              <a:t> </a:t>
            </a:r>
            <a:r>
              <a:rPr lang="en-US" sz="1200" dirty="0" smtClean="0"/>
              <a:t>profile </a:t>
            </a:r>
          </a:p>
          <a:p>
            <a:pPr lvl="1"/>
            <a:r>
              <a:rPr lang="en-US" sz="1200" i="1" dirty="0" smtClean="0"/>
              <a:t>p[t</a:t>
            </a:r>
            <a:r>
              <a:rPr lang="en-US" sz="1200" i="1" dirty="0" smtClean="0"/>
              <a: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i="1" dirty="0" smtClean="0"/>
              <a:t>]</a:t>
            </a:r>
            <a:r>
              <a:rPr lang="en-US" sz="1200" dirty="0" smtClean="0"/>
              <a:t> : the </a:t>
            </a:r>
            <a:r>
              <a:rPr lang="en-US" sz="1200" dirty="0" smtClean="0"/>
              <a:t>transmitted </a:t>
            </a:r>
            <a:r>
              <a:rPr lang="en-US" sz="1200" i="1" dirty="0"/>
              <a:t>(output)</a:t>
            </a:r>
            <a:r>
              <a:rPr lang="en-US" sz="1200" dirty="0" smtClean="0"/>
              <a:t> </a:t>
            </a:r>
            <a:r>
              <a:rPr lang="en-US" sz="1200" dirty="0" smtClean="0"/>
              <a:t>data </a:t>
            </a:r>
            <a:r>
              <a:rPr lang="en-US" sz="1200" dirty="0" smtClean="0"/>
              <a:t>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763138"/>
                <a:ext cx="5195316" cy="11089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82584"/>
            <a:ext cx="7041570"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48" y="764664"/>
            <a:ext cx="7190064"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06470"/>
            <a:ext cx="7161334"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9854" y="739538"/>
            <a:ext cx="7237845"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7610</TotalTime>
  <Words>4197</Words>
  <Application>Microsoft Office PowerPoint</Application>
  <PresentationFormat>On-screen Show (4:3)</PresentationFormat>
  <Paragraphs>530</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967</cp:revision>
  <cp:lastPrinted>2015-05-07T13:29:00Z</cp:lastPrinted>
  <dcterms:created xsi:type="dcterms:W3CDTF">2006-08-16T00:00:00Z</dcterms:created>
  <dcterms:modified xsi:type="dcterms:W3CDTF">2015-10-14T14:09:14Z</dcterms:modified>
</cp:coreProperties>
</file>